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2"/>
  </p:notesMasterIdLst>
  <p:sldIdLst>
    <p:sldId id="256" r:id="rId2"/>
    <p:sldId id="463" r:id="rId3"/>
    <p:sldId id="668" r:id="rId4"/>
    <p:sldId id="669" r:id="rId5"/>
    <p:sldId id="670" r:id="rId6"/>
    <p:sldId id="671" r:id="rId7"/>
    <p:sldId id="687" r:id="rId8"/>
    <p:sldId id="688" r:id="rId9"/>
    <p:sldId id="672" r:id="rId10"/>
    <p:sldId id="673" r:id="rId11"/>
    <p:sldId id="674" r:id="rId12"/>
    <p:sldId id="675" r:id="rId13"/>
    <p:sldId id="676" r:id="rId14"/>
    <p:sldId id="685" r:id="rId15"/>
    <p:sldId id="686" r:id="rId16"/>
    <p:sldId id="419" r:id="rId17"/>
    <p:sldId id="677" r:id="rId18"/>
    <p:sldId id="678" r:id="rId19"/>
    <p:sldId id="679" r:id="rId20"/>
    <p:sldId id="680" r:id="rId21"/>
    <p:sldId id="681" r:id="rId22"/>
    <p:sldId id="682" r:id="rId23"/>
    <p:sldId id="683" r:id="rId24"/>
    <p:sldId id="684" r:id="rId25"/>
    <p:sldId id="477" r:id="rId26"/>
    <p:sldId id="399" r:id="rId27"/>
    <p:sldId id="409" r:id="rId28"/>
    <p:sldId id="481" r:id="rId29"/>
    <p:sldId id="482" r:id="rId30"/>
    <p:sldId id="66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nnainsukha@soyuztechnologies.com" initials="n" lastIdx="1" clrIdx="0">
    <p:extLst>
      <p:ext uri="{19B8F6BF-5375-455C-9EA6-DF929625EA0E}">
        <p15:presenceInfo xmlns:p15="http://schemas.microsoft.com/office/powerpoint/2012/main" userId="33f92bb80d3d82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83" d="100"/>
          <a:sy n="83" d="100"/>
        </p:scale>
        <p:origin x="110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35364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569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7715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Break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0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03430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85459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7252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4B11-0F5F-4C83-B47D-B109728CFEF8}"/>
              </a:ext>
            </a:extLst>
          </p:cNvPr>
          <p:cNvSpPr txBox="1"/>
          <p:nvPr/>
        </p:nvSpPr>
        <p:spPr>
          <a:xfrm>
            <a:off x="692727" y="1108605"/>
            <a:ext cx="5865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Introduction to OData Services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OData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Client Side Query With Odata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Sap odata (v2)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No</a:t>
            </a:r>
            <a:r>
              <a:rPr lang="en-IN" dirty="0">
                <a:solidFill>
                  <a:srgbClr val="000000"/>
                </a:solidFill>
              </a:rPr>
              <a:t>rthwind OData services</a:t>
            </a:r>
            <a:endParaRPr lang="en-IN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Consuming </a:t>
            </a:r>
            <a:r>
              <a:rPr lang="en-US" dirty="0">
                <a:solidFill>
                  <a:srgbClr val="000000"/>
                </a:solidFill>
              </a:rPr>
              <a:t>N</a:t>
            </a:r>
            <a:r>
              <a:rPr lang="en-US" u="none" strike="noStrike" dirty="0">
                <a:solidFill>
                  <a:srgbClr val="000000"/>
                </a:solidFill>
                <a:effectLst/>
              </a:rPr>
              <a:t>orthwind OData Services from UI5 Application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4104" name="Picture 8" descr="booking a schedule isometric vector illustration 661793 Vector Art at  Vecteezy">
            <a:extLst>
              <a:ext uri="{FF2B5EF4-FFF2-40B4-BE49-F238E27FC236}">
                <a16:creationId xmlns:a16="http://schemas.microsoft.com/office/drawing/2014/main" id="{56598592-71D8-4657-9C7D-B0BCD5DD2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7464" r="12777"/>
          <a:stretch/>
        </p:blipFill>
        <p:spPr bwMode="auto">
          <a:xfrm>
            <a:off x="7093136" y="896527"/>
            <a:ext cx="4553527" cy="4383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932370-6FF6-472C-9830-2CCA6548E3B1}"/>
              </a:ext>
            </a:extLst>
          </p:cNvPr>
          <p:cNvSpPr txBox="1"/>
          <p:nvPr/>
        </p:nvSpPr>
        <p:spPr>
          <a:xfrm>
            <a:off x="692727" y="3718070"/>
            <a:ext cx="3759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Deployment Options</a:t>
            </a:r>
            <a:r>
              <a:rPr lang="en-IN" dirty="0"/>
              <a:t> 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EPM Data model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ABAP SEGW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Creating OData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Building GetEntitySet Method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BF6FC-3CB2-4980-9437-1FD7CA88927E}"/>
              </a:ext>
            </a:extLst>
          </p:cNvPr>
          <p:cNvSpPr txBox="1"/>
          <p:nvPr/>
        </p:nvSpPr>
        <p:spPr>
          <a:xfrm>
            <a:off x="261764" y="324433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--</a:t>
            </a:r>
            <a:r>
              <a:rPr lang="en-US" dirty="0"/>
              <a:t>Break-</a:t>
            </a:r>
            <a:r>
              <a:rPr lang="en-US" i="1" dirty="0"/>
              <a:t>-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6BB15F4-3D7C-42DC-BD60-DC16D2B51C4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8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6364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60233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90783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48680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4952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6824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975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(Single Record)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AB8DB-CCDC-455E-8898-70D845BAA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421BD9-5F93-492D-8CCD-1DAF800DD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8730ADA-C23E-49C5-864D-DD01521B1C68}"/>
              </a:ext>
            </a:extLst>
          </p:cNvPr>
          <p:cNvSpPr/>
          <p:nvPr/>
        </p:nvSpPr>
        <p:spPr>
          <a:xfrm>
            <a:off x="5576898" y="2418597"/>
            <a:ext cx="923636" cy="202080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9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1257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0F1E4-8F72-40C7-BCCC-F14F7C4D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1834"/>
            <a:ext cx="4882891" cy="4246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4F3A3E-5456-49EA-A3EE-D3FB2268A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810" y="1401833"/>
            <a:ext cx="5577425" cy="4246201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B138AF71-B407-4667-B294-0ED2E1FA9C10}"/>
              </a:ext>
            </a:extLst>
          </p:cNvPr>
          <p:cNvSpPr/>
          <p:nvPr/>
        </p:nvSpPr>
        <p:spPr>
          <a:xfrm>
            <a:off x="5373658" y="2583873"/>
            <a:ext cx="931065" cy="16902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88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20800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600200" cy="1132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B8295-6E76-455B-9627-6D538756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F1AB6-69C6-4725-9AE7-30A7E9298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7129"/>
            <a:ext cx="5284677" cy="3353015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979DC7D6-4978-46AA-B436-3F7300274B44}"/>
              </a:ext>
            </a:extLst>
          </p:cNvPr>
          <p:cNvSpPr/>
          <p:nvPr/>
        </p:nvSpPr>
        <p:spPr>
          <a:xfrm>
            <a:off x="5574145" y="3158728"/>
            <a:ext cx="360218" cy="96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51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29B25-5278-4E5C-AC2B-96C2C42A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109641"/>
            <a:ext cx="6092854" cy="4396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E3F4DA-2A48-4981-A35B-5A8546B0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691" y="2109640"/>
            <a:ext cx="4261109" cy="4396841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B66BC43F-C2DE-4FFE-B00E-41570408B619}"/>
              </a:ext>
            </a:extLst>
          </p:cNvPr>
          <p:cNvSpPr/>
          <p:nvPr/>
        </p:nvSpPr>
        <p:spPr>
          <a:xfrm>
            <a:off x="6428509" y="3583005"/>
            <a:ext cx="581891" cy="14501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3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08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getEntity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0E6AC-1E97-48B8-8B42-069BEC6C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216727"/>
            <a:ext cx="5584854" cy="40178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DD0380-8810-4888-B17B-9FE39E6C5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987" y="2216727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8B47E876-26E0-4C7C-BB66-429D188B8C23}"/>
              </a:ext>
            </a:extLst>
          </p:cNvPr>
          <p:cNvSpPr/>
          <p:nvPr/>
        </p:nvSpPr>
        <p:spPr>
          <a:xfrm>
            <a:off x="6096000" y="3508346"/>
            <a:ext cx="491093" cy="1487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337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4DE66-6DBD-412C-9C71-793BB830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6" y="1715205"/>
            <a:ext cx="11443855" cy="4621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39E65-3F8A-4E49-868C-54AE397B52FE}"/>
              </a:ext>
            </a:extLst>
          </p:cNvPr>
          <p:cNvSpPr txBox="1"/>
          <p:nvPr/>
        </p:nvSpPr>
        <p:spPr>
          <a:xfrm>
            <a:off x="261764" y="6363916"/>
            <a:ext cx="939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check the saved data in database table (tcode – </a:t>
            </a:r>
            <a:r>
              <a:rPr lang="en-US" b="1" dirty="0"/>
              <a:t>se11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5184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cross-ponding dpc extension classes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the delete and update method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DB124B-86EA-4024-9003-93A5A349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252889"/>
            <a:ext cx="4439545" cy="43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45174A9-FB19-4DAE-BC7C-2783D065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75" y="1107209"/>
            <a:ext cx="4803827" cy="447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538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13291</TotalTime>
  <Words>533</Words>
  <Application>Microsoft Office PowerPoint</Application>
  <PresentationFormat>Widescreen</PresentationFormat>
  <Paragraphs>111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640</cp:revision>
  <dcterms:created xsi:type="dcterms:W3CDTF">2016-07-10T03:33:26Z</dcterms:created>
  <dcterms:modified xsi:type="dcterms:W3CDTF">2021-05-22T15:08:53Z</dcterms:modified>
</cp:coreProperties>
</file>